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B817-0994-4286-84E9-AC6C1A79E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55B44-710B-40E6-9228-F3D3535D7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3B0A2-ED60-4FFE-BE22-550761EC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2E695-F4D2-45A2-A4B2-FD3D3F91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2DA25-6DBE-4DDB-A22E-D5FB9D0C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B8F8-0AA3-4875-A2EC-814A4D3B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B7BB0-9DD8-47E1-8ECD-AA539BFCC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D2F86-D909-4DE3-BB67-2B2A5A2E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B35F-7A05-4939-88E6-2B780A1B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BE80A-5325-43FF-AA90-9636DD57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3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5FC9CC-63FC-42D0-A199-85F1E0F6E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3C237-902C-4C96-882D-1BBE0E7D8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FDF73-06A5-489E-9B0C-17C75784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43544-5DBB-493E-B32A-FB7F084B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E4B43-7605-410B-84BA-7E0B11EA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5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E99F4-91E5-4AAD-BEBE-E0E34272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4EAB-8F9A-446B-9D2F-72C70E12B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870E7-8C2C-40E4-9B5D-B36EA12D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C602E-AA9C-4581-A342-466A808E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70C4B-C189-428A-9116-3905BB14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27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DA3B5-C9D9-483D-8AE2-15F6E1242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264E5-71AA-41F4-AD0D-A910108D7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7CEF5-F0E2-434F-A0D3-98E09F9E1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B5A7C-860A-4499-8B20-69DBE5D4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2EDDC-5C76-4EAF-8167-E9B4E7A8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6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454B-5D28-4EAC-9474-DC85DBE5D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79A3E-F63C-44E5-944A-863B06852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B0DFF-1E77-4BCD-BDC9-2E7DECC6D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AFD62-239D-4EB7-97E4-335639EEE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5ADB5-4F2C-41D2-A58B-64A52587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043D24-1233-409D-81BF-6ED7F897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D8655-0256-4C66-AD82-52843412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21E74-DFC2-4691-85F1-C9028ACE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5BD27-5258-4949-996E-9A1B30B51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241D4-3410-4078-9F20-B64AB6949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C14E0-F796-4BC7-B3A0-B05E2DC2F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15EFE-9CA3-49DF-B901-5848E7E2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E54D3-AFFA-4910-A52C-44D08786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51B6A-C6A3-445E-ACA9-F8917251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5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0B36-72C7-4BF4-B908-86EC6F13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90640-AA5F-4FC6-84AB-1304EC8F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BF39E-880F-4CE5-A481-0C293BCB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9151B-5345-46A9-A8C0-B4C03D46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6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88E76-01A9-4A15-B10B-BD46D0178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A0398C-9A25-4BDC-8091-4A9175E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40DAC-FDAA-480E-8BDF-3B299813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9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C515-29A9-41CA-8F38-58722DB0B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1E337-20E8-43DF-85D8-E2719813A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DE247-7061-4E62-968E-BC6ACCE57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C63AF-7143-4253-9EF1-39D20CC00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63DB9-1B6B-47D4-9FDE-11A11EDF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6F9E7-3322-47D3-B0CF-BE1C3DD4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81D1-B718-4C6B-841A-94341815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1D997-5CE0-4E42-A5A0-5BA2374BB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60ECD-569C-4217-AE5F-EEE0D532A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746CE-6861-4A50-9C42-E928B378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0F8DB-53CC-4E74-A1F1-C97CC032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F5139-BC03-4518-B156-D1972755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0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7D879-603A-478D-B01C-798C04D7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A8E6F-EDD3-45C7-BE8F-E8C770CBB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A490A-8324-4506-B6C5-2358A806C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23A44-DDFC-4CEC-8EEA-AF0EC6F8968F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F6CB4-C583-46B3-8AB8-D045ECF8D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75E66-4CDC-4DD4-B327-FF7F3D89D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299D-6772-495B-A1EC-FF6725C685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0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842F-2848-46E6-B7C6-828CBE39A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3276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dirty="0">
                <a:latin typeface="Μαρια Αβρααμ"/>
              </a:rPr>
              <a:t>Χειμώνας</a:t>
            </a:r>
            <a:br>
              <a:rPr lang="el-GR" dirty="0">
                <a:latin typeface="Μαρια Αβρααμ"/>
              </a:rPr>
            </a:br>
            <a:r>
              <a:rPr lang="el-GR" dirty="0">
                <a:latin typeface="Μαρια Αβρααμ"/>
              </a:rPr>
              <a:t>Εικόνες για αυτοσχέδια ιστορία</a:t>
            </a:r>
            <a:endParaRPr lang="en-GB" dirty="0">
              <a:latin typeface="Μαρια Αβρααμ"/>
            </a:endParaRPr>
          </a:p>
        </p:txBody>
      </p:sp>
    </p:spTree>
    <p:extLst>
      <p:ext uri="{BB962C8B-B14F-4D97-AF65-F5344CB8AC3E}">
        <p14:creationId xmlns:p14="http://schemas.microsoft.com/office/powerpoint/2010/main" val="84321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2AA350-6622-4C1F-A257-599975C787BE}"/>
              </a:ext>
            </a:extLst>
          </p:cNvPr>
          <p:cNvSpPr txBox="1"/>
          <p:nvPr/>
        </p:nvSpPr>
        <p:spPr>
          <a:xfrm>
            <a:off x="1551708" y="1288473"/>
            <a:ext cx="9712037" cy="31700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000" b="1" u="sng" dirty="0"/>
              <a:t>Οδηγία</a:t>
            </a:r>
            <a:r>
              <a:rPr lang="el-GR" sz="4000" dirty="0"/>
              <a:t>:</a:t>
            </a:r>
          </a:p>
          <a:p>
            <a:r>
              <a:rPr lang="el-GR" sz="4000" dirty="0"/>
              <a:t>Παρατήρησε τις πιο κάτω εικόνες. Διάλεξε μια και φτιάξε μια αυτοσχέδια ιστορία. Ζήτησε τη βοήθεια κάποιου ενήλικα για να στη γράψει στο χαρτί.</a:t>
            </a:r>
          </a:p>
        </p:txBody>
      </p:sp>
    </p:spTree>
    <p:extLst>
      <p:ext uri="{BB962C8B-B14F-4D97-AF65-F5344CB8AC3E}">
        <p14:creationId xmlns:p14="http://schemas.microsoft.com/office/powerpoint/2010/main" val="400600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783DE-2F61-4282-9470-E0C772CC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79" y="363310"/>
            <a:ext cx="4301539" cy="5460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216FA-9C14-4726-9499-C6C8280D0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36" y="382032"/>
            <a:ext cx="4544290" cy="5558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457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9380B0-CD84-42AD-B763-C42C146E5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19125"/>
            <a:ext cx="7010400" cy="561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557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51BB8C-8D57-4F71-8D54-7DC9F062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541268"/>
            <a:ext cx="6354041" cy="461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4089B-65A6-4C40-846D-D8CB22BF2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673" y="541268"/>
            <a:ext cx="3767840" cy="5470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4146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Μαρια Αβρααμ</vt:lpstr>
      <vt:lpstr>Office Theme</vt:lpstr>
      <vt:lpstr>Χειμώνας Εικόνες για αυτοσχέδια ιστορία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Χειμώνας Εικόνες για αυτοσχέδια ιστορία</dc:title>
  <dc:creator>Christos Ttofas</dc:creator>
  <cp:lastModifiedBy>savvas</cp:lastModifiedBy>
  <cp:revision>2</cp:revision>
  <dcterms:created xsi:type="dcterms:W3CDTF">2022-01-17T15:43:18Z</dcterms:created>
  <dcterms:modified xsi:type="dcterms:W3CDTF">2022-01-18T13:16:32Z</dcterms:modified>
</cp:coreProperties>
</file>